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530" r:id="rId4"/>
    <p:sldId id="531" r:id="rId5"/>
    <p:sldId id="588" r:id="rId6"/>
    <p:sldId id="589" r:id="rId7"/>
    <p:sldId id="59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41"/>
    <a:srgbClr val="406197"/>
    <a:srgbClr val="00568B"/>
    <a:srgbClr val="0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A590C-2E32-4BC1-9A3C-3293FBF30B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78C6-F6D6-48C4-97D3-D4488DEB71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289" y="196313"/>
            <a:ext cx="10515600" cy="56334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59656"/>
            <a:ext cx="12192000" cy="624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92C0-5AD1-4590-8796-954EC53CD3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10A5-E63D-4FEB-ABB3-F62D1355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quid Cinema - For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77000" y="-2324100"/>
            <a:ext cx="609600" cy="6096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232838" y="2102530"/>
            <a:ext cx="9449476" cy="7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4800" b="1" dirty="0">
                <a:solidFill>
                  <a:schemeClr val="bg1"/>
                </a:solidFill>
                <a:cs typeface="Arial" panose="020B0604020202020204" pitchFamily="34" charset="0"/>
              </a:rPr>
              <a:t>Solution</a:t>
            </a:r>
            <a:endParaRPr lang="en-US" altLang="zh-CN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2728" y="2863292"/>
            <a:ext cx="356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20</a:t>
            </a:r>
            <a:r>
              <a:rPr lang="en-US" altLang="zh-C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21.07.12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  <a:sym typeface="+mn-ea"/>
            </a:endParaRPr>
          </a:p>
          <a:p>
            <a:pPr algn="r"/>
            <a:r>
              <a:rPr lang="en-US" altLang="en-US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Hanyuan</a:t>
            </a: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Shi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2">
        <p:random/>
      </p:transition>
    </mc:Choice>
    <mc:Fallback>
      <p:transition spd="slow" advClick="0" advTm="2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bldLvl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Square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73145" y="3411130"/>
            <a:ext cx="684468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对于每个素数，它在每个数字中的指数的奇偶性必须是一样的，我们只要统计下是奇数多还是偶数多，直接快速幂就可以啦！</a:t>
            </a:r>
            <a:endParaRPr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flip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8006" y="3106400"/>
            <a:ext cx="684468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正着做十分的毁灭，我们选择倒着做，就变得十分的简单。</a:t>
            </a:r>
            <a:endParaRPr lang="zh-CN" altLang="en-US" dirty="0"/>
          </a:p>
          <a:p>
            <a:r>
              <a:rPr lang="zh-CN" altLang="en-US" dirty="0"/>
              <a:t>对于每个刚插入的格子，往左往右我们都能知道往上往下能扩到什么地方，直接计算就行啦！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Go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78" y="1228004"/>
            <a:ext cx="2987299" cy="5639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34936" y="909803"/>
            <a:ext cx="684468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路径</a:t>
            </a:r>
            <a:r>
              <a:rPr lang="en-US" altLang="zh-CN" dirty="0"/>
              <a:t>(x1,y1)….(</a:t>
            </a:r>
            <a:r>
              <a:rPr lang="en-US" altLang="zh-CN" dirty="0" err="1"/>
              <a:t>xk,yk</a:t>
            </a:r>
            <a:r>
              <a:rPr lang="en-US" altLang="zh-CN" dirty="0"/>
              <a:t>)</a:t>
            </a:r>
            <a:r>
              <a:rPr lang="zh-CN" altLang="en-US" dirty="0"/>
              <a:t>的花费长这样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我们把和起点和终点有关的项                            拿掉，相当于我们要最小化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假设</a:t>
            </a:r>
            <a:r>
              <a:rPr lang="en-US" altLang="zh-CN" dirty="0"/>
              <a:t>x1&lt;=x2 &amp;&amp; y1&lt;=y2 or x1&gt;=x2 &amp;&amp; y1&gt;=y2</a:t>
            </a:r>
            <a:r>
              <a:rPr lang="zh-CN" altLang="en-US" dirty="0"/>
              <a:t>，情况长这样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Otherwise, </a:t>
            </a:r>
            <a:r>
              <a:rPr lang="zh-CN" altLang="en-US" dirty="0"/>
              <a:t>先往下再往右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78" y="1749148"/>
            <a:ext cx="1699407" cy="342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89" y="2313893"/>
            <a:ext cx="807790" cy="518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36" y="3234520"/>
            <a:ext cx="4066025" cy="3062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cake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9625" y="1502410"/>
            <a:ext cx="8481060" cy="5220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cake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1590040"/>
            <a:ext cx="8422005" cy="467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555,&quot;width&quot;:10650}"/>
</p:tagLst>
</file>

<file path=ppt/theme/theme1.xml><?xml version="1.0" encoding="utf-8"?>
<a:theme xmlns:a="http://schemas.openxmlformats.org/drawingml/2006/main" name="Office 主题">
  <a:themeElements>
    <a:clrScheme name="自定义 3215">
      <a:dk1>
        <a:sysClr val="windowText" lastClr="000000"/>
      </a:dk1>
      <a:lt1>
        <a:sysClr val="window" lastClr="FFFFFF"/>
      </a:lt1>
      <a:dk2>
        <a:srgbClr val="252541"/>
      </a:dk2>
      <a:lt2>
        <a:srgbClr val="406197"/>
      </a:lt2>
      <a:accent1>
        <a:srgbClr val="406197"/>
      </a:accent1>
      <a:accent2>
        <a:srgbClr val="252541"/>
      </a:accent2>
      <a:accent3>
        <a:srgbClr val="406197"/>
      </a:accent3>
      <a:accent4>
        <a:srgbClr val="252541"/>
      </a:accent4>
      <a:accent5>
        <a:srgbClr val="406197"/>
      </a:accent5>
      <a:accent6>
        <a:srgbClr val="252541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WPS 演示</Application>
  <PresentationFormat>宽屏</PresentationFormat>
  <Paragraphs>43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Calibri</vt:lpstr>
      <vt:lpstr>Segoe UI</vt:lpstr>
      <vt:lpstr>Arial Unicode MS</vt:lpstr>
      <vt:lpstr>Arial Black</vt:lpstr>
      <vt:lpstr>Office 主题</vt:lpstr>
      <vt:lpstr>PowerPoint 演示文稿</vt:lpstr>
      <vt:lpstr>subset</vt:lpstr>
      <vt:lpstr>subset</vt:lpstr>
      <vt:lpstr>Bytelandia States Union(Grand Prix of Belarus H)</vt:lpstr>
      <vt:lpstr>Go</vt:lpstr>
      <vt:lpstr>cake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Lenovo</cp:lastModifiedBy>
  <cp:revision>221</cp:revision>
  <dcterms:created xsi:type="dcterms:W3CDTF">2015-05-05T08:02:00Z</dcterms:created>
  <dcterms:modified xsi:type="dcterms:W3CDTF">2021-07-12T01:24:03Z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0B4FD560A2EF46349526B28A23642EA7</vt:lpwstr>
  </property>
  <property fmtid="{D5CDD505-2E9C-101B-9397-08002B2CF9AE}" pid="3" name="KSOProductBuildVer">
    <vt:lpwstr>2052-11.1.0.10359</vt:lpwstr>
  </property>
</Properties>
</file>